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1" r:id="rId34"/>
    <p:sldId id="292" r:id="rId35"/>
    <p:sldId id="293" r:id="rId36"/>
    <p:sldId id="294" r:id="rId37"/>
    <p:sldId id="295" r:id="rId38"/>
    <p:sldId id="297" r:id="rId39"/>
    <p:sldId id="298" r:id="rId40"/>
    <p:sldId id="299" r:id="rId41"/>
    <p:sldId id="300" r:id="rId42"/>
    <p:sldId id="302" r:id="rId43"/>
    <p:sldId id="303" r:id="rId44"/>
    <p:sldId id="304" r:id="rId45"/>
    <p:sldId id="305" r:id="rId46"/>
    <p:sldId id="306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574F1A-DFEB-4444-B1A7-C5732EB967FC}" v="132" dt="2022-10-30T20:39:37.1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29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8AAF1D1A-6F13-4B4E-9A88-4EAB6C5AAD3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0154219C-7CA0-E54B-9365-DAE38FA6A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26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F1D1A-6F13-4B4E-9A88-4EAB6C5AAD3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219C-7CA0-E54B-9365-DAE38FA6A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49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F1D1A-6F13-4B4E-9A88-4EAB6C5AAD3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219C-7CA0-E54B-9365-DAE38FA6A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06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F1D1A-6F13-4B4E-9A88-4EAB6C5AAD3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219C-7CA0-E54B-9365-DAE38FA6A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4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F1D1A-6F13-4B4E-9A88-4EAB6C5AAD3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219C-7CA0-E54B-9365-DAE38FA6A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0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F1D1A-6F13-4B4E-9A88-4EAB6C5AAD3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219C-7CA0-E54B-9365-DAE38FA6A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49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F1D1A-6F13-4B4E-9A88-4EAB6C5AAD3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219C-7CA0-E54B-9365-DAE38FA6A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44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8AAF1D1A-6F13-4B4E-9A88-4EAB6C5AAD3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219C-7CA0-E54B-9365-DAE38FA6A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35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8AAF1D1A-6F13-4B4E-9A88-4EAB6C5AAD3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219C-7CA0-E54B-9365-DAE38FA6A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43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F1D1A-6F13-4B4E-9A88-4EAB6C5AAD3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219C-7CA0-E54B-9365-DAE38FA6A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32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F1D1A-6F13-4B4E-9A88-4EAB6C5AAD3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219C-7CA0-E54B-9365-DAE38FA6A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48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F1D1A-6F13-4B4E-9A88-4EAB6C5AAD3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219C-7CA0-E54B-9365-DAE38FA6A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00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F1D1A-6F13-4B4E-9A88-4EAB6C5AAD3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219C-7CA0-E54B-9365-DAE38FA6A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18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F1D1A-6F13-4B4E-9A88-4EAB6C5AAD3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219C-7CA0-E54B-9365-DAE38FA6A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93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F1D1A-6F13-4B4E-9A88-4EAB6C5AAD3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219C-7CA0-E54B-9365-DAE38FA6A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58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F1D1A-6F13-4B4E-9A88-4EAB6C5AAD3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219C-7CA0-E54B-9365-DAE38FA6A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252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F1D1A-6F13-4B4E-9A88-4EAB6C5AAD3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4219C-7CA0-E54B-9365-DAE38FA6A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64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8AAF1D1A-6F13-4B4E-9A88-4EAB6C5AAD3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0154219C-7CA0-E54B-9365-DAE38FA6A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6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37AF0-AB70-894E-AD7E-416A967F36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60440"/>
            <a:ext cx="9144000" cy="179483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73</a:t>
            </a:r>
            <a:r>
              <a:rPr lang="en-US" b="1" baseline="30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rd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BIENNIAL SESSION</a:t>
            </a:r>
            <a:b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United Supreme Council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4D37C1-88F9-9741-9C68-ABDF2256B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7233" y="3602037"/>
            <a:ext cx="10763489" cy="32559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n-US" sz="4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WELCOME                 					TO TEXAS</a:t>
            </a:r>
          </a:p>
          <a:p>
            <a:pPr algn="l"/>
            <a:r>
              <a:rPr lang="en-US" sz="4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August 12</a:t>
            </a:r>
            <a:r>
              <a:rPr lang="en-US" sz="4200" b="1" baseline="30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</a:t>
            </a:r>
            <a:r>
              <a:rPr lang="en-US" sz="4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	                				   1966</a:t>
            </a:r>
          </a:p>
          <a:p>
            <a:pPr algn="l"/>
            <a:endParaRPr lang="en-US" sz="42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l"/>
            <a:endParaRPr lang="en-US" sz="27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5581460-FAEB-9C4C-8B0B-6EA099361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57" y="2247174"/>
            <a:ext cx="3237570" cy="45111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7E5F8A-BF5D-5A4A-A9BF-A98C2ED7C017}"/>
              </a:ext>
            </a:extLst>
          </p:cNvPr>
          <p:cNvSpPr txBox="1"/>
          <p:nvPr/>
        </p:nvSpPr>
        <p:spPr>
          <a:xfrm>
            <a:off x="4658758" y="6297560"/>
            <a:ext cx="3492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ILL. Jesse Thomas 33°</a:t>
            </a:r>
          </a:p>
        </p:txBody>
      </p:sp>
      <p:pic>
        <p:nvPicPr>
          <p:cNvPr id="5" name="LeanOnMe">
            <a:hlinkClick r:id="" action="ppaction://media"/>
            <a:extLst>
              <a:ext uri="{FF2B5EF4-FFF2-40B4-BE49-F238E27FC236}">
                <a16:creationId xmlns:a16="http://schemas.microsoft.com/office/drawing/2014/main" id="{54F81E5B-825B-94D9-1513-676DF74652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7403" y="6303367"/>
            <a:ext cx="487363" cy="4873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4649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63225-0344-7441-8ED7-974F8C68D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AF0C3F9-6564-A944-A7B3-5EFC4B89D4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331" y="0"/>
            <a:ext cx="4882205" cy="683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75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FB559-B42C-D148-BEE4-52D498B2B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40300E2-3C9C-3442-8EF8-0134479AF4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998" y="0"/>
            <a:ext cx="5122075" cy="689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93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B563A-2885-B448-8094-331E30FB6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5D3909E-5D74-BC4D-8A94-ED3024289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97" y="0"/>
            <a:ext cx="5049696" cy="697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5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105CF-D892-2C48-B155-0647CECC1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9374C59-2D30-B341-93B4-1F7AD1079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897" y="-1"/>
            <a:ext cx="5084298" cy="674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848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16B20-442B-F44B-ACA8-0F467BB80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7A6BC82-F8E9-3C41-A288-65EB664504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402" y="0"/>
            <a:ext cx="4955110" cy="672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33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53935-CB7B-8F40-BFD5-E2204C13A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832DB1B-11C8-1947-840E-CDE6A7E33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31" y="-1"/>
            <a:ext cx="5041235" cy="673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40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696E0-F8FD-784A-A677-32173691C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8D39452-CB30-B441-B7D5-4CBFEDE57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171" y="0"/>
            <a:ext cx="5164121" cy="690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17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903A1-49F4-CA48-B360-6CBAC8C90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11DB148-F334-1D49-8F9F-8612E8BD6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172" y="0"/>
            <a:ext cx="5055048" cy="68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47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FBF96-AECB-534D-9567-06A9C4165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B193152-7418-A646-B5A2-1654AF83A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202" y="-1"/>
            <a:ext cx="5052066" cy="683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8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4E4F1-562B-6946-A099-127DA49D4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30E2897-1E17-3F48-9575-793878E0A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331" y="-14699"/>
            <a:ext cx="6337738" cy="687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4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E6202-FFFB-1940-8441-FCE57CA6D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C4D5794-DECB-134A-BCC8-B5796FC86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511" y="1"/>
            <a:ext cx="5620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71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8D417-172E-304E-A7C0-121213FB7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BF5275B-C555-D64A-89EF-FBA99D67A4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614" y="0"/>
            <a:ext cx="6074979" cy="688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96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60D49-7EF9-B04F-8023-18BE54DC1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3EC4090-10C0-7E4A-9748-F9DC4F1F1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269" y="0"/>
            <a:ext cx="6264165" cy="685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99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51E3C-A35E-6E42-9BE5-E369499B6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9EE866F-9658-D845-B980-E54AD2D10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8" y="-1032835"/>
            <a:ext cx="6858002" cy="892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02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A510E-D53E-9A4F-BE14-DFADCA8C6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6BF3254-475B-9D41-A369-8E5759039D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186" y="0"/>
            <a:ext cx="5896304" cy="692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81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DF9D6-B248-7748-8DEB-9A87790F5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16A9554-163F-B14F-8F5C-D9ECB55A8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0"/>
            <a:ext cx="7010399" cy="686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75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298E4-55F3-8644-A524-24E1E2FFC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166B0C5-1182-6443-9CEE-7FED8F8B6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83" y="-1"/>
            <a:ext cx="6474372" cy="697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48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63C14-0C6B-F148-9F08-3475DD6C0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A06FDF5-A587-A04E-9077-9135084986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056" y="0"/>
            <a:ext cx="6432330" cy="693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47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2A7FE-4BA2-7B41-A0A3-EA396FECF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DF0AB78-7C23-3647-AA84-BAFDC5793A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179" y="0"/>
            <a:ext cx="6632027" cy="692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01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8AE0C-E36F-5743-A848-9A94EBF08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FA2AF10-A791-5547-A8CB-1415647F7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283" y="-1"/>
            <a:ext cx="6453351" cy="683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52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A5EE3-6649-4842-809D-4085A56A7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5D43C5F-FF24-4549-BBC2-0EE79F441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056" y="0"/>
            <a:ext cx="6716110" cy="701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42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06B7A-35BF-1A49-80FA-23B050427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0D51A87-0717-E147-B175-A911D19D9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604" y="180840"/>
            <a:ext cx="4881663" cy="667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40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03B7D-5DBE-D846-818D-D2831835E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87DC2AF-30B1-E346-804F-1FBEA293C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367" y="-1"/>
            <a:ext cx="6579474" cy="704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90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33F14-697F-664C-AF9E-0D18C0CCA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C29FE92-F080-A54A-93FD-3CBF60EF0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551" y="-122534"/>
            <a:ext cx="6264165" cy="698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62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69D7C-1286-7E4F-824B-7AC298CB9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D80093B-0D90-EF49-9928-CA4053DE3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90" y="-1"/>
            <a:ext cx="6285185" cy="685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21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51B47-B1A3-074E-91A6-3621DCB29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6C7C41D-E988-7040-9EE1-790C37C3C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469" y="0"/>
            <a:ext cx="6400800" cy="69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89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2F733-9B85-F040-9B55-1F9B28083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9449A11-FC73-5546-94A0-580CE79B6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553" y="0"/>
            <a:ext cx="6390288" cy="693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30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D9135-2A45-B34F-A980-B198E0013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C5C0B41-80E1-2947-BC6C-0565418AC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0"/>
            <a:ext cx="6484882" cy="705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91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A0B26-62AF-3E4B-9350-85EE25790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9C01145-4DEE-134C-BE47-B7C8B8BB53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634" y="-1"/>
            <a:ext cx="6579476" cy="694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11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22844-17C8-9F4A-9BDD-EDBDB8E21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F6C0284-A635-974C-A9CC-6419D957D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90" y="0"/>
            <a:ext cx="6224217" cy="695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65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EE7C4-81DA-EC47-9EA3-856289550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1856BCC-ECED-BF42-9A62-CFD183B5E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22" y="-1"/>
            <a:ext cx="6764593" cy="699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54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31E3F-0146-3C49-B55D-F96E80258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D8CD3F8-D142-BE42-8732-6DD2730ED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45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16A3D-DE0D-574F-BBD0-BCDB5FEDB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95EBD3E-F381-7B4A-BDC3-0AA1DE9F6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513" y="-23334"/>
            <a:ext cx="4894146" cy="670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34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0FB30-6CC0-FF47-9C92-3C968DEBD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C68DE5F-D51C-BB4D-AB20-88BE1C865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35" y="0"/>
            <a:ext cx="6351639" cy="697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90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0C080-3592-5147-8F5D-B9F7A6A00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7D9221F-FD5E-3D48-A7F0-C547B802C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5126"/>
            <a:ext cx="12192000" cy="722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54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0199-07A8-2D46-8B3C-66DA83D3C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D6CB334-ADD6-D341-85CB-8DDBE55510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745" y="0"/>
            <a:ext cx="5261084" cy="701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48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C80A-00B9-734B-8A95-C6B90B12D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596D47B-966D-9B44-B80A-44F113ABB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502" y="-1"/>
            <a:ext cx="6176072" cy="691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66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2E8BC-4E88-7D48-BA45-BCE2CEFC5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67E5917-41B5-DC42-B7F9-60F36763C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89" y="0"/>
            <a:ext cx="5815755" cy="683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82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E817B-6BEA-DF42-8085-4B7BDB702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845E4CD-1811-0049-8A9E-66CF75E62E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600" y="-125406"/>
            <a:ext cx="5021968" cy="710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93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558AF-B4EE-BF4A-B048-ABA4E0E5C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5054DEA-B1A9-9D4C-883B-0175B7853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325" y="-94677"/>
            <a:ext cx="8845349" cy="695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55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96BA7-1D32-634B-B450-95130B629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6E9FE6C-4DD9-2E4F-9553-0DE944C70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062" y="0"/>
            <a:ext cx="5192084" cy="695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38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BEA64-8C96-C64C-8BC1-50D7A2575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A583C08-27A4-734A-95A5-F660E3636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192" y="0"/>
            <a:ext cx="4978028" cy="678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81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4EDC9-7E31-A645-91FC-83006887E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3968210-B03F-CB42-B959-6187D1857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666" y="0"/>
            <a:ext cx="9476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83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82965-EAE8-454D-BF76-64E9A1EAF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C18E832-0243-7649-B1B2-89A6D3218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095" y="0"/>
            <a:ext cx="9417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4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FFD88-E498-EA4D-A329-7A213DB0E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3950BDD-601B-ED45-A147-1E945A21C2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1623" y="-1312857"/>
            <a:ext cx="6963898" cy="93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93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54</TotalTime>
  <Words>31</Words>
  <Application>Microsoft Office PowerPoint</Application>
  <PresentationFormat>Widescreen</PresentationFormat>
  <Paragraphs>4</Paragraphs>
  <Slides>46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Century Gothic</vt:lpstr>
      <vt:lpstr>Wingdings 3</vt:lpstr>
      <vt:lpstr>Ion Boardroom</vt:lpstr>
      <vt:lpstr>73rd BIENNIAL SESSION United Supreme Council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Mt. SINAI GRAND LODGE</dc:title>
  <dc:creator>Microsoft Office User</dc:creator>
  <cp:lastModifiedBy>Amerson, Byron K</cp:lastModifiedBy>
  <cp:revision>9</cp:revision>
  <dcterms:created xsi:type="dcterms:W3CDTF">2018-10-27T14:36:39Z</dcterms:created>
  <dcterms:modified xsi:type="dcterms:W3CDTF">2022-10-30T20:46:59Z</dcterms:modified>
</cp:coreProperties>
</file>